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7" r:id="rId8"/>
    <p:sldId id="260" r:id="rId9"/>
    <p:sldId id="262" r:id="rId10"/>
    <p:sldId id="264" r:id="rId11"/>
    <p:sldId id="269" r:id="rId12"/>
    <p:sldId id="268" r:id="rId13"/>
    <p:sldId id="265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BCF3-0E4B-4146-A2E7-429A6798FB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3977D-D440-E044-B9DC-0688877EE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EECE 5554 Yu Shun Lin</a:t>
            </a:r>
          </a:p>
        </p:txBody>
      </p:sp>
    </p:spTree>
    <p:extLst>
      <p:ext uri="{BB962C8B-B14F-4D97-AF65-F5344CB8AC3E}">
        <p14:creationId xmlns:p14="http://schemas.microsoft.com/office/powerpoint/2010/main" val="3177943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58F4-28CD-EB41-953E-FA723016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mosaic - LSC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781F-A020-0640-A5F4-FF170330F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144" y="1905000"/>
            <a:ext cx="3518203" cy="3777622"/>
          </a:xfrm>
        </p:spPr>
        <p:txBody>
          <a:bodyPr/>
          <a:lstStyle/>
          <a:p>
            <a:r>
              <a:rPr lang="en-US" dirty="0"/>
              <a:t>Composition image of LSC building</a:t>
            </a:r>
          </a:p>
          <a:p>
            <a:r>
              <a:rPr lang="en-US" dirty="0"/>
              <a:t>Composite by </a:t>
            </a:r>
            <a:r>
              <a:rPr lang="en-US" dirty="0" err="1"/>
              <a:t>harris.m</a:t>
            </a:r>
            <a:endParaRPr lang="en-US" dirty="0"/>
          </a:p>
          <a:p>
            <a:r>
              <a:rPr lang="en-US" dirty="0"/>
              <a:t>Graffiti art are connected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21C88-D575-FF48-AD53-CE59112D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1" y="1905000"/>
            <a:ext cx="7631349" cy="41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2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B01C-EB8B-704F-857E-3E74B45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mosaic with undistorted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CBD1B-14B8-E245-82EB-46F277A06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767" y="1982821"/>
            <a:ext cx="3566842" cy="4398524"/>
          </a:xfrm>
        </p:spPr>
        <p:txBody>
          <a:bodyPr/>
          <a:lstStyle/>
          <a:p>
            <a:r>
              <a:rPr lang="en-US" dirty="0"/>
              <a:t>Composite mosaic with undistorted images</a:t>
            </a:r>
          </a:p>
          <a:p>
            <a:r>
              <a:rPr lang="en-US" dirty="0"/>
              <a:t>The edge did not match because for undistorting the center of the image, the edge part will curve.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CA36D-61A0-BF48-9CB4-AEFF956F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1" y="1982821"/>
            <a:ext cx="8173679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EB25-7849-BE4B-81E5-338116CF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of the camera estimate by compositing 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CEA5-ACAB-2143-9AE2-659D3E65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204" y="2133600"/>
            <a:ext cx="4082408" cy="3777622"/>
          </a:xfrm>
        </p:spPr>
        <p:txBody>
          <a:bodyPr/>
          <a:lstStyle/>
          <a:p>
            <a:r>
              <a:rPr lang="en-US" dirty="0"/>
              <a:t>The position are estimated by </a:t>
            </a:r>
            <a:r>
              <a:rPr lang="en-US" dirty="0" err="1"/>
              <a:t>tform</a:t>
            </a:r>
            <a:r>
              <a:rPr lang="en-US" dirty="0"/>
              <a:t> which use to generate the composition image</a:t>
            </a:r>
          </a:p>
          <a:p>
            <a:r>
              <a:rPr lang="en-US" dirty="0"/>
              <a:t>The point is not in line because the shooting angle is not is same angle</a:t>
            </a:r>
          </a:p>
          <a:p>
            <a:r>
              <a:rPr lang="en-US" dirty="0"/>
              <a:t>Position trans by </a:t>
            </a:r>
            <a:r>
              <a:rPr lang="en-US" dirty="0" err="1"/>
              <a:t>trans.m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A4CC-238B-D94A-84AC-24683F03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133600"/>
            <a:ext cx="6267725" cy="37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7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5B49-1BC7-564D-8752-CCE589D4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mosaic – Near 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2142-C8D9-714A-BE06-6F2B2E51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556" y="1673157"/>
            <a:ext cx="8915400" cy="1512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composition of graffiti near T line</a:t>
            </a:r>
          </a:p>
          <a:p>
            <a:r>
              <a:rPr lang="en-US" dirty="0"/>
              <a:t>These images overlapping more than 50%</a:t>
            </a:r>
          </a:p>
          <a:p>
            <a:r>
              <a:rPr lang="en-US" dirty="0"/>
              <a:t>Composite with 12 images</a:t>
            </a:r>
          </a:p>
          <a:p>
            <a:r>
              <a:rPr lang="en-US" dirty="0"/>
              <a:t>With </a:t>
            </a:r>
            <a:r>
              <a:rPr lang="en-US" dirty="0" err="1"/>
              <a:t>harris.m</a:t>
            </a:r>
            <a:r>
              <a:rPr lang="en-US" dirty="0"/>
              <a:t> collecting 2000 points for each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412C5-241C-4742-8729-6896E5FE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51" y="3185889"/>
            <a:ext cx="10233498" cy="34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1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ACA7-9836-964B-9709-5948A2A8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mosaic – Near 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84AE-DBA7-DB4A-991C-D34C9764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625" y="1614791"/>
            <a:ext cx="8915400" cy="865762"/>
          </a:xfrm>
        </p:spPr>
        <p:txBody>
          <a:bodyPr>
            <a:normAutofit/>
          </a:bodyPr>
          <a:lstStyle/>
          <a:p>
            <a:r>
              <a:rPr lang="en-US" dirty="0"/>
              <a:t>More match points</a:t>
            </a:r>
          </a:p>
          <a:p>
            <a:r>
              <a:rPr lang="en-US" dirty="0" err="1"/>
              <a:t>Harris.m</a:t>
            </a:r>
            <a:r>
              <a:rPr lang="en-US" dirty="0"/>
              <a:t> with 8000 points for each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91A4-8B1C-9E4D-A7AD-595FC312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1" y="2726215"/>
            <a:ext cx="12192000" cy="35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0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8ECF-6CB2-984C-AF3C-BB74FE0F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of the Churchill Hall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39A3-B149-1E43-A200-9E2F9CC0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421" y="1258111"/>
            <a:ext cx="10055191" cy="1679643"/>
          </a:xfrm>
        </p:spPr>
        <p:txBody>
          <a:bodyPr/>
          <a:lstStyle/>
          <a:p>
            <a:r>
              <a:rPr lang="en-US" dirty="0"/>
              <a:t>Image from outside of Churchill Hall</a:t>
            </a:r>
          </a:p>
          <a:p>
            <a:r>
              <a:rPr lang="en-US" dirty="0"/>
              <a:t>Mapping by </a:t>
            </a:r>
            <a:r>
              <a:rPr lang="en-US" dirty="0" err="1"/>
              <a:t>harris.m</a:t>
            </a:r>
            <a:r>
              <a:rPr lang="en-US" dirty="0"/>
              <a:t> with collecting 8000 points of each images</a:t>
            </a:r>
          </a:p>
          <a:p>
            <a:r>
              <a:rPr lang="en-US" dirty="0"/>
              <a:t>5 Image in total</a:t>
            </a:r>
          </a:p>
          <a:p>
            <a:r>
              <a:rPr lang="en-US" dirty="0"/>
              <a:t>The overlapping is near to 15 %, and the composition works okay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5564F-D8A3-BE44-8756-1A208D83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5" y="2937754"/>
            <a:ext cx="10651787" cy="37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4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66A4-40B0-F846-B3E2-818587C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black white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7F98-E75E-7945-92BD-5D8E0CAD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217" y="1540189"/>
            <a:ext cx="5891751" cy="3777622"/>
          </a:xfrm>
        </p:spPr>
        <p:txBody>
          <a:bodyPr/>
          <a:lstStyle/>
          <a:p>
            <a:r>
              <a:rPr lang="en-US" dirty="0"/>
              <a:t>Reprojection of the black white board of SONY XZ3 camera</a:t>
            </a:r>
          </a:p>
          <a:p>
            <a:r>
              <a:rPr lang="en-US" dirty="0"/>
              <a:t>Take 16*16 blocks each for 1mm</a:t>
            </a:r>
          </a:p>
          <a:p>
            <a:r>
              <a:rPr lang="en-US" dirty="0"/>
              <a:t>The image shows that the reprojection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DEDB6-DAC1-914F-9E17-6D854581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540189"/>
            <a:ext cx="5036829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7444-1A45-B749-8340-D98B48C1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of the black white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75DCC-A399-0847-AD91-43AC2BF67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358" y="2063051"/>
            <a:ext cx="4802254" cy="3777622"/>
          </a:xfrm>
        </p:spPr>
        <p:txBody>
          <a:bodyPr/>
          <a:lstStyle/>
          <a:p>
            <a:r>
              <a:rPr lang="en-US" dirty="0"/>
              <a:t>The image show the Comp. Extrinsic of the black and white board</a:t>
            </a:r>
          </a:p>
          <a:p>
            <a:r>
              <a:rPr lang="en-US" dirty="0"/>
              <a:t>Each cross shows on the cross of black and white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6EF9-491D-5F40-B804-D0A7821F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74" y="1905000"/>
            <a:ext cx="5458299" cy="40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5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A5E4-25C2-AF47-85D9-341A115B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Undistorted image and Original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E8D75-F9B2-F54F-969D-2570BCE3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498" y="1485066"/>
            <a:ext cx="10188135" cy="1773700"/>
          </a:xfrm>
        </p:spPr>
        <p:txBody>
          <a:bodyPr/>
          <a:lstStyle/>
          <a:p>
            <a:r>
              <a:rPr lang="en-US" dirty="0"/>
              <a:t>The Undistorted image and the original image</a:t>
            </a:r>
          </a:p>
          <a:p>
            <a:r>
              <a:rPr lang="en-US" dirty="0"/>
              <a:t>Two images has obvious different that the original curve on edge of black and white board has been fixed in undistorted image</a:t>
            </a:r>
          </a:p>
          <a:p>
            <a:r>
              <a:rPr lang="en-US" dirty="0"/>
              <a:t>The edge of the image curve because of the fixing of the center black and white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8048D-EFC6-0B4A-9AF5-B812E5F8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082" y="3373877"/>
            <a:ext cx="4210996" cy="315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2FD88-5593-5A45-B398-DBF5F22F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99" y="3373877"/>
            <a:ext cx="4210997" cy="3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2178-3997-6543-A5DB-17922D60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of the camera – black and white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405E-CF34-CC4F-9C62-6323E0A7C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4614" y="2143328"/>
            <a:ext cx="3313923" cy="3777622"/>
          </a:xfrm>
        </p:spPr>
        <p:txBody>
          <a:bodyPr/>
          <a:lstStyle/>
          <a:p>
            <a:r>
              <a:rPr lang="en-US" dirty="0"/>
              <a:t>The image show that the position of the camera when taking picture of black and white board</a:t>
            </a:r>
          </a:p>
          <a:p>
            <a:r>
              <a:rPr lang="en-US" dirty="0"/>
              <a:t>11 pictures are took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0C4BE-C7FD-624F-8DDD-06DB191BC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1992108"/>
            <a:ext cx="8140541" cy="44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25F6-532C-6C4A-BD6B-520A17BF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error and mean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F30D-15D0-3441-AF33-436C1BC0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28" y="2133600"/>
            <a:ext cx="3722484" cy="3777622"/>
          </a:xfrm>
        </p:spPr>
        <p:txBody>
          <a:bodyPr/>
          <a:lstStyle/>
          <a:p>
            <a:r>
              <a:rPr lang="en-US" dirty="0"/>
              <a:t>The projection error of mean has been fixed by Extract grid corners, </a:t>
            </a:r>
            <a:r>
              <a:rPr lang="en-US" dirty="0" err="1"/>
              <a:t>Recomp</a:t>
            </a:r>
            <a:r>
              <a:rPr lang="en-US" dirty="0"/>
              <a:t>. Corners of 11 images</a:t>
            </a:r>
          </a:p>
          <a:p>
            <a:r>
              <a:rPr lang="en-US" dirty="0"/>
              <a:t>Pixel error shows that the value of the error is [0.11785 0.18469]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98003-852B-FA40-9274-430E6F2B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9" y="1264555"/>
            <a:ext cx="7441659" cy="4037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C8A19-614D-7F47-BEF4-D8EB9019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7" y="4953001"/>
            <a:ext cx="7233731" cy="179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A7DA-DBA1-5C4D-B2F2-F030410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Distortion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97FD9-53F4-3145-957F-4584523D2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10" y="1264555"/>
            <a:ext cx="3978780" cy="3081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D183E-50B6-D743-8192-246C9A52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90" y="1264555"/>
            <a:ext cx="3943921" cy="3081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2455A-61B7-3F40-893B-5861D0D9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70" y="1264555"/>
            <a:ext cx="3943920" cy="30918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EBE371-8AE4-1D44-86FF-251B56069212}"/>
              </a:ext>
            </a:extLst>
          </p:cNvPr>
          <p:cNvSpPr txBox="1">
            <a:spLocks/>
          </p:cNvSpPr>
          <p:nvPr/>
        </p:nvSpPr>
        <p:spPr>
          <a:xfrm>
            <a:off x="1341235" y="4678275"/>
            <a:ext cx="10254135" cy="183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plots shows that the tangential, radial and complete distortion mod</a:t>
            </a:r>
          </a:p>
          <a:p>
            <a:r>
              <a:rPr lang="en-US" dirty="0"/>
              <a:t>After calibration, the image use these data to fix the distorted images</a:t>
            </a:r>
          </a:p>
        </p:txBody>
      </p:sp>
    </p:spTree>
    <p:extLst>
      <p:ext uri="{BB962C8B-B14F-4D97-AF65-F5344CB8AC3E}">
        <p14:creationId xmlns:p14="http://schemas.microsoft.com/office/powerpoint/2010/main" val="147712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DB63-8B6D-CB41-ACAC-58EE328B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Undistorted image and Original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7FEA-8478-3746-A296-FD455E5D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7" y="1574340"/>
            <a:ext cx="4681775" cy="4818975"/>
          </a:xfrm>
        </p:spPr>
        <p:txBody>
          <a:bodyPr/>
          <a:lstStyle/>
          <a:p>
            <a:r>
              <a:rPr lang="en-US" dirty="0"/>
              <a:t>Undistorted image and original image of the LSC building</a:t>
            </a:r>
          </a:p>
          <a:p>
            <a:r>
              <a:rPr lang="en-US" dirty="0"/>
              <a:t>Near center of the original image has been fixed</a:t>
            </a:r>
          </a:p>
          <a:p>
            <a:r>
              <a:rPr lang="en-US" dirty="0"/>
              <a:t>Thus the undistorted image edge will have some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A2540-3497-D747-B42B-89B2E777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8" y="1574341"/>
            <a:ext cx="3618689" cy="4824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095F8-5C65-8A40-A6A5-7A1908B1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97" y="1568397"/>
            <a:ext cx="3499120" cy="4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7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ED17-178D-A44A-AAFE-7A5489F3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Harris.m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3338-8EB6-3646-94B0-8017A482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898" y="2133600"/>
            <a:ext cx="4928714" cy="3777622"/>
          </a:xfrm>
        </p:spPr>
        <p:txBody>
          <a:bodyPr/>
          <a:lstStyle/>
          <a:p>
            <a:r>
              <a:rPr lang="en-US" dirty="0" err="1"/>
              <a:t>Harris.m</a:t>
            </a:r>
            <a:r>
              <a:rPr lang="en-US" dirty="0"/>
              <a:t> is the detector for corners</a:t>
            </a:r>
          </a:p>
          <a:p>
            <a:r>
              <a:rPr lang="en-US" dirty="0"/>
              <a:t>The image shows the corner of the building image</a:t>
            </a:r>
          </a:p>
          <a:p>
            <a:r>
              <a:rPr lang="en-US" dirty="0"/>
              <a:t>The image collect for 1000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D63515-7564-944D-B73B-8C6D67FC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1" y="1702340"/>
            <a:ext cx="6095826" cy="43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204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</TotalTime>
  <Words>450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Lab 4</vt:lpstr>
      <vt:lpstr>Projection of the black white board</vt:lpstr>
      <vt:lpstr>Projection of the black white board</vt:lpstr>
      <vt:lpstr>Undistorted image and Original image</vt:lpstr>
      <vt:lpstr>Position of the camera – black and white board</vt:lpstr>
      <vt:lpstr>Projection error and mean error</vt:lpstr>
      <vt:lpstr>Visualize Distortion</vt:lpstr>
      <vt:lpstr>Undistorted image and Original image</vt:lpstr>
      <vt:lpstr>Harris.m</vt:lpstr>
      <vt:lpstr>Composite mosaic - LSC</vt:lpstr>
      <vt:lpstr>Composite mosaic with undistorted images</vt:lpstr>
      <vt:lpstr>Position of the camera estimate by compositing the images</vt:lpstr>
      <vt:lpstr>Composite mosaic – Near T line</vt:lpstr>
      <vt:lpstr>Composite mosaic – Near T line</vt:lpstr>
      <vt:lpstr>Images of the Churchill Hall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</dc:title>
  <dc:creator>Microsoft Office User</dc:creator>
  <cp:lastModifiedBy>Microsoft Office User</cp:lastModifiedBy>
  <cp:revision>13</cp:revision>
  <dcterms:created xsi:type="dcterms:W3CDTF">2019-03-24T02:21:16Z</dcterms:created>
  <dcterms:modified xsi:type="dcterms:W3CDTF">2019-03-24T21:38:08Z</dcterms:modified>
</cp:coreProperties>
</file>